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11B0B5E0-716E-1E44-834F-6F22EB7B2573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ZUnpCYwsEe0BDQdw6nvo94RR/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6"/>
    <p:restoredTop sz="94656"/>
  </p:normalViewPr>
  <p:slideViewPr>
    <p:cSldViewPr snapToGrid="0">
      <p:cViewPr varScale="1">
        <p:scale>
          <a:sx n="143" d="100"/>
          <a:sy n="143" d="100"/>
        </p:scale>
        <p:origin x="1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 rot="5400000">
            <a:off x="5468785" y="1566680"/>
            <a:ext cx="3872484" cy="164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1471345" y="-733591"/>
            <a:ext cx="3872484" cy="624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E386-F438-70EA-A4C4-29078025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11FE3-FD93-299D-86E1-925D85FAAB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A0186-E20B-ACBD-9B29-5AF1C66B9F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1EA48-E731-FC79-EEDC-17FB4C4D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95C8-B5AE-4645-A080-36590CFFA1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925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735856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319177" y="972766"/>
            <a:ext cx="7735856" cy="352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ctrTitle"/>
          </p:nvPr>
        </p:nvSpPr>
        <p:spPr>
          <a:xfrm>
            <a:off x="327804" y="841772"/>
            <a:ext cx="7895311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327804" y="2701528"/>
            <a:ext cx="7895311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903938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19178" y="946827"/>
            <a:ext cx="3883439" cy="329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4339676" y="946826"/>
            <a:ext cx="3883439" cy="329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370362" y="946826"/>
            <a:ext cx="3849190" cy="37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936" y="1394299"/>
            <a:ext cx="3840307" cy="284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382808" y="1394298"/>
            <a:ext cx="3840307" cy="284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62309" y="180875"/>
            <a:ext cx="7860806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"/>
          </p:nvPr>
        </p:nvSpPr>
        <p:spPr>
          <a:xfrm>
            <a:off x="4375221" y="946826"/>
            <a:ext cx="3849190" cy="37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903938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10551" y="824604"/>
            <a:ext cx="280192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220126" y="824604"/>
            <a:ext cx="5002990" cy="341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310551" y="2107660"/>
            <a:ext cx="2801927" cy="213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>
            <a:spLocks noGrp="1"/>
          </p:cNvSpPr>
          <p:nvPr>
            <p:ph type="pic" idx="2"/>
          </p:nvPr>
        </p:nvSpPr>
        <p:spPr>
          <a:xfrm>
            <a:off x="3195412" y="824603"/>
            <a:ext cx="5027704" cy="357118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27804" y="824604"/>
            <a:ext cx="2784674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27804" y="2107660"/>
            <a:ext cx="2784674" cy="213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903938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 rot="5400000">
            <a:off x="2610866" y="-1318923"/>
            <a:ext cx="3320561" cy="790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727543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1F5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9177" y="972766"/>
            <a:ext cx="7727543" cy="352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1D1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1D1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1D1D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1D1D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1D1D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A3BBD-3AED-AEE8-61F8-C8EC641EAC21}"/>
              </a:ext>
            </a:extLst>
          </p:cNvPr>
          <p:cNvSpPr txBox="1"/>
          <p:nvPr userDrawn="1"/>
        </p:nvSpPr>
        <p:spPr>
          <a:xfrm>
            <a:off x="859398" y="457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D9BE0-C941-A050-D9DE-1E1C0552B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95C8-B5AE-4645-A080-36590CFFA18D}" type="slidenum">
              <a:rPr lang="en-BE" smtClean="0"/>
              <a:t>‹#›</a:t>
            </a:fld>
            <a:endParaRPr lang="en-B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4705820" y="554994"/>
            <a:ext cx="396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F5890"/>
                </a:solidFill>
                <a:latin typeface="Calibri"/>
                <a:ea typeface="Calibri"/>
                <a:cs typeface="Calibri"/>
                <a:sym typeface="Calibri"/>
              </a:rPr>
              <a:t>Insert your presentation title here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903938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ct val="100000"/>
              <a:buFont typeface="Calibri"/>
              <a:buNone/>
            </a:pPr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body" idx="1"/>
          </p:nvPr>
        </p:nvSpPr>
        <p:spPr>
          <a:xfrm>
            <a:off x="319177" y="972766"/>
            <a:ext cx="7903938" cy="3320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;p2">
            <a:extLst>
              <a:ext uri="{FF2B5EF4-FFF2-40B4-BE49-F238E27FC236}">
                <a16:creationId xmlns:a16="http://schemas.microsoft.com/office/drawing/2014/main" id="{FDF8EABA-6C8F-F1B9-5AF3-D98ABA636F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0031" y="1982515"/>
            <a:ext cx="7903938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ct val="100000"/>
              <a:buFont typeface="Calibri"/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579fc9-0a5f-4ce9-82da-c49d6d535580">
      <Terms xmlns="http://schemas.microsoft.com/office/infopath/2007/PartnerControls"/>
    </lcf76f155ced4ddcb4097134ff3c332f>
    <TaxCatchAll xmlns="27e14a19-5a35-4b96-b93b-795c4d5617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3BEA0C332564487FD47AAF276A0DB" ma:contentTypeVersion="13" ma:contentTypeDescription="Create a new document." ma:contentTypeScope="" ma:versionID="160b157c9b43c86ef52c9dde55b1a982">
  <xsd:schema xmlns:xsd="http://www.w3.org/2001/XMLSchema" xmlns:xs="http://www.w3.org/2001/XMLSchema" xmlns:p="http://schemas.microsoft.com/office/2006/metadata/properties" xmlns:ns2="21579fc9-0a5f-4ce9-82da-c49d6d535580" xmlns:ns3="27e14a19-5a35-4b96-b93b-795c4d561721" targetNamespace="http://schemas.microsoft.com/office/2006/metadata/properties" ma:root="true" ma:fieldsID="d603c87fe8cfbff5edd81815d9190e9d" ns2:_="" ns3:_="">
    <xsd:import namespace="21579fc9-0a5f-4ce9-82da-c49d6d535580"/>
    <xsd:import namespace="27e14a19-5a35-4b96-b93b-795c4d5617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79fc9-0a5f-4ce9-82da-c49d6d535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b11d081-a54f-4639-a94f-96bb829191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14a19-5a35-4b96-b93b-795c4d56172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4a4b746-4f93-471c-b3b1-b88792d1c308}" ma:internalName="TaxCatchAll" ma:showField="CatchAllData" ma:web="27e14a19-5a35-4b96-b93b-795c4d5617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CEAC2-25E8-4170-ABCD-60052C23D766}">
  <ds:schemaRefs>
    <ds:schemaRef ds:uri="http://schemas.microsoft.com/office/2006/metadata/properties"/>
    <ds:schemaRef ds:uri="http://schemas.microsoft.com/office/infopath/2007/PartnerControls"/>
    <ds:schemaRef ds:uri="21579fc9-0a5f-4ce9-82da-c49d6d535580"/>
    <ds:schemaRef ds:uri="27e14a19-5a35-4b96-b93b-795c4d561721"/>
  </ds:schemaRefs>
</ds:datastoreItem>
</file>

<file path=customXml/itemProps2.xml><?xml version="1.0" encoding="utf-8"?>
<ds:datastoreItem xmlns:ds="http://schemas.openxmlformats.org/officeDocument/2006/customXml" ds:itemID="{3BE823A9-B271-44EB-BC85-230EF13C65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A205A-B38C-4954-9B5F-A3CC4D797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579fc9-0a5f-4ce9-82da-c49d6d535580"/>
    <ds:schemaRef ds:uri="27e14a19-5a35-4b96-b93b-795c4d5617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</Words>
  <Application>Microsoft Office PowerPoint</Application>
  <PresentationFormat>On-screen Show (16:9)</PresentationFormat>
  <Paragraphs>1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Microsoft Office User</cp:lastModifiedBy>
  <cp:revision>5</cp:revision>
  <dcterms:created xsi:type="dcterms:W3CDTF">2019-02-19T08:25:53Z</dcterms:created>
  <dcterms:modified xsi:type="dcterms:W3CDTF">2023-06-28T11:54:17Z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0x0101005953BEA0C332564487FD47AAF276A0DB</vt:lpwstr>
  </property>
  <property fmtid="{D5CDD505-2E9C-101B-9397-08002B2CF9AE}" pid="3" name="Order">
    <vt:r8>1800</vt:r8>
  </property>
</Properties>
</file>